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8185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469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734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417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631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9246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4352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332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840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03038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083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4228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296614" y="5646096"/>
            <a:ext cx="2879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Luis </a:t>
            </a:r>
            <a:r>
              <a:rPr lang="es-CO" dirty="0"/>
              <a:t>A</a:t>
            </a:r>
            <a:r>
              <a:rPr lang="es-CO" dirty="0" smtClean="0"/>
              <a:t>lvarez</a:t>
            </a:r>
            <a:r>
              <a:rPr lang="es-CO" dirty="0" smtClean="0"/>
              <a:t>:</a:t>
            </a:r>
            <a:endParaRPr lang="es-CO" dirty="0" smtClean="0"/>
          </a:p>
          <a:p>
            <a:r>
              <a:rPr lang="es-CO" dirty="0" smtClean="0"/>
              <a:t>Gato de subir </a:t>
            </a:r>
            <a:r>
              <a:rPr lang="es-CO" dirty="0" smtClean="0"/>
              <a:t>/ bajar </a:t>
            </a:r>
            <a:r>
              <a:rPr lang="es-CO" dirty="0" smtClean="0"/>
              <a:t>dañado</a:t>
            </a:r>
            <a:endParaRPr lang="es-CO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614" y="650789"/>
            <a:ext cx="3020013" cy="484284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2927" y="650789"/>
            <a:ext cx="3338777" cy="4842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9644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Fragozo, Jose Gregorio</dc:creator>
  <cp:lastModifiedBy>Fragozo, Jose Gregorio</cp:lastModifiedBy>
  <cp:revision>4</cp:revision>
  <dcterms:created xsi:type="dcterms:W3CDTF">2022-03-17T20:11:24Z</dcterms:created>
  <dcterms:modified xsi:type="dcterms:W3CDTF">2022-05-10T15:08:09Z</dcterms:modified>
</cp:coreProperties>
</file>